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60" r:id="rId2"/>
    <p:sldId id="286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3F2AE17A-3B92-43A6-8FB1-F04284DF9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66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leShot3b1024x7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ADIGridOnly_t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PTiconb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en-US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The World Leader in High Performance Signal Processing Solutions</a:t>
            </a:r>
            <a:endParaRPr lang="en-GB" altLang="en-US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Ctr="1"/>
          <a:lstStyle>
            <a:lvl1pPr marL="0" indent="0" algn="ctr">
              <a:buFont typeface="Wingdings" panose="05000000000000000000" pitchFamily="2" charset="2"/>
              <a:buNone/>
              <a:defRPr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style.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5129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r>
                <a:rPr lang="en-US" altLang="en-US" sz="2600">
                  <a:latin typeface="Arial Narrow" panose="020B0606020202030204" pitchFamily="34" charset="0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E94762-9254-4637-8594-5CBE23482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8875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545DF7-F04F-435D-9E8A-2D0001A330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61106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16002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4B094EE-AC38-4601-850B-F92425C65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565592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457200"/>
            <a:ext cx="8669338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16002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E7ED098F-5AA7-4544-98C9-DD7835772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825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0575" y="1295400"/>
            <a:ext cx="4221163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00575" y="3886200"/>
            <a:ext cx="4221163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16002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CA213F62-EA52-4061-A22E-2B68E0FBD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04357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23F611-F67C-48ED-91FC-504B2F67C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97531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65B81-F4E0-4E54-9955-DEF3D668C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64040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CC025D-3098-4BEF-BA91-82550317B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38093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1B76FE-94F7-4590-AD51-70E2E86FE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01771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0B0A6-7305-4D0E-B9CA-D037A6BEC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88417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F4050A-23AE-44E2-A0B1-B70AA81B0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12979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2A4622-9CC5-45FA-9258-F85CA0658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1576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BEA88-EA42-4354-8A07-6E64C666F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51379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DIGrid_t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 Narrow" panose="020B0606020202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2F7629-8C60-42E6-B638-74C37F230BC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4104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r>
                <a:rPr lang="en-US" altLang="en-US" sz="2400">
                  <a:solidFill>
                    <a:srgbClr val="333333"/>
                  </a:solidFill>
                  <a:latin typeface="Arial Narrow" panose="020B0606020202030204" pitchFamily="34" charset="0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anose="020B0A04020102020204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l"/>
        <a:defRPr kern="1200">
          <a:solidFill>
            <a:schemeClr val="bg2"/>
          </a:solidFill>
          <a:latin typeface="+mn-lt"/>
          <a:ea typeface="+mn-ea"/>
          <a:cs typeface="+mn-cs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anose="05050102010706020507" pitchFamily="18" charset="2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0091" y="2481943"/>
            <a:ext cx="7250750" cy="2213293"/>
          </a:xfrm>
        </p:spPr>
        <p:txBody>
          <a:bodyPr/>
          <a:lstStyle/>
          <a:p>
            <a:r>
              <a:rPr lang="en-US" sz="3600" dirty="0" smtClean="0"/>
              <a:t>Material Change Summary </a:t>
            </a:r>
            <a:br>
              <a:rPr lang="en-US" sz="3600" dirty="0" smtClean="0"/>
            </a:br>
            <a:r>
              <a:rPr lang="en-US" sz="3600" dirty="0" smtClean="0"/>
              <a:t>for </a:t>
            </a:r>
            <a:br>
              <a:rPr lang="en-US" sz="3600" dirty="0" smtClean="0"/>
            </a:br>
            <a:r>
              <a:rPr lang="en-US" sz="3600" dirty="0" smtClean="0"/>
              <a:t>PCN14_0254</a:t>
            </a:r>
            <a:endParaRPr lang="en-US" altLang="en-US" sz="3600" b="1" dirty="0">
              <a:ea typeface="新細明體" panose="02020500000000000000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0814" y="5225142"/>
            <a:ext cx="3829050" cy="744583"/>
          </a:xfrm>
        </p:spPr>
        <p:txBody>
          <a:bodyPr/>
          <a:lstStyle/>
          <a:p>
            <a:r>
              <a:rPr lang="en-US" altLang="en-US" sz="2400" dirty="0" smtClean="0"/>
              <a:t>NOV 2014</a:t>
            </a:r>
            <a:endParaRPr lang="en-US" altLang="en-US" sz="24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Material Change </a:t>
            </a:r>
            <a:r>
              <a:rPr lang="en-US" sz="2400" dirty="0" smtClean="0"/>
              <a:t>Summary Table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58921"/>
              </p:ext>
            </p:extLst>
          </p:nvPr>
        </p:nvGraphicFramePr>
        <p:xfrm>
          <a:off x="152400" y="854085"/>
          <a:ext cx="8915400" cy="530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1"/>
                <a:gridCol w="1864129"/>
                <a:gridCol w="2674620"/>
                <a:gridCol w="1620982"/>
                <a:gridCol w="1945178"/>
              </a:tblGrid>
              <a:tr h="87209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Generic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Bump Composition on Die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(At Amkor Taiwan)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Underfill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Material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Solder Mask Material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Solder On Pad Composition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980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AD9737A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AD9739A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AD9739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Sn63Pb37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Sn98.2Ag1.8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Namics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U8439-1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Namics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U8410-73C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No Change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Sn63Pb37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96.5Sn3.0Ag0.5Cu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83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AD9148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9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AD9119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AD9129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277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AD9652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866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AD9789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AUS303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AUS410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No SOP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96.5Sn3.0Ag0.5Cu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980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AD9734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AD9735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AD9736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Shinetsu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75LV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</a:p>
                    <a:p>
                      <a:pPr algn="ct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Namics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U8410-73C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556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68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Arial Black</vt:lpstr>
      <vt:lpstr>Times</vt:lpstr>
      <vt:lpstr>Wingdings</vt:lpstr>
      <vt:lpstr>Symbol</vt:lpstr>
      <vt:lpstr>Arial Narrow</vt:lpstr>
      <vt:lpstr>Times New Roman</vt:lpstr>
      <vt:lpstr>新細明體</vt:lpstr>
      <vt:lpstr>Trebuchet MS</vt:lpstr>
      <vt:lpstr>Tahoma</vt:lpstr>
      <vt:lpstr>SimSun</vt:lpstr>
      <vt:lpstr>ADITemplate</vt:lpstr>
      <vt:lpstr>Material Change Summary  for  PCN14_0254</vt:lpstr>
      <vt:lpstr>Material Change Summary Table</vt:lpstr>
    </vt:vector>
  </TitlesOfParts>
  <Company>Analog Devices,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SSM2317 Sanyo Board</dc:title>
  <dc:creator>ajacobe</dc:creator>
  <cp:lastModifiedBy>Kudtarkar, Santosh</cp:lastModifiedBy>
  <cp:revision>16</cp:revision>
  <dcterms:created xsi:type="dcterms:W3CDTF">2008-05-13T06:12:07Z</dcterms:created>
  <dcterms:modified xsi:type="dcterms:W3CDTF">2014-11-24T19:19:50Z</dcterms:modified>
</cp:coreProperties>
</file>